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16" r:id="rId3"/>
    <p:sldId id="287" r:id="rId4"/>
    <p:sldId id="269" r:id="rId5"/>
    <p:sldId id="268" r:id="rId6"/>
    <p:sldId id="270" r:id="rId7"/>
    <p:sldId id="271" r:id="rId8"/>
    <p:sldId id="267" r:id="rId9"/>
    <p:sldId id="258" r:id="rId10"/>
    <p:sldId id="266" r:id="rId11"/>
    <p:sldId id="265" r:id="rId12"/>
    <p:sldId id="262" r:id="rId13"/>
    <p:sldId id="263" r:id="rId14"/>
    <p:sldId id="264" r:id="rId15"/>
    <p:sldId id="26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C3E3E-CEE4-48C4-B41B-9D67A7C5BB9E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E047F35-1C8C-49E2-B514-9662A9DE3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71A7C-9319-4E50-978C-6D973E3A745B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39EB7-F144-4DD4-B137-B84E9ED6B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422B8-3022-478E-B34E-A6668A083EE4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1DDCD-5E59-4A79-8685-2B464CFD7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8F504-9733-414D-A310-B825B5C4FC19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81159-D712-4793-AD62-9389FE749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5D313A-B8BD-4C61-B427-F21766108B4D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C0581B-F0BF-432E-83BD-8B60EB5E8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545AF-A670-4791-8B1A-877C7D708EBC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C6B8C-0506-43AB-8D64-756841A86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1DC059-6C5B-460D-A6DC-0E1426E15473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8513C0-48E0-46C3-B862-B958C9BC2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7FE8-211E-481C-9802-4B1794E8B2ED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E1386-4E51-4FE3-8B6F-7D8071596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E9E298-1234-4310-8F7F-C1EF0EB4BBF6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46A7DC-44F1-495B-88DB-60F776B9B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6B6655-6D94-4BB8-9437-7F8E16C94212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713AD4-BA4D-4D29-93F8-05C2B7AC5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D4BC8F-7481-4FBF-9B07-9727A260633B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E10A05-F35C-404A-AC9A-72FE22C19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4F4D492-3C2C-46CF-9308-943EDB0BE6B6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37DF8B4-7237-4A7A-8E68-B8C6E2B75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2" r:id="rId10"/>
    <p:sldLayoutId id="21474836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Электричество</a:t>
            </a: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> в </a:t>
            </a: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нашей</a:t>
            </a: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жизни</a:t>
            </a:r>
            <a:endParaRPr lang="ru-RU" sz="54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4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500438"/>
            <a:ext cx="39957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844675"/>
            <a:ext cx="41767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solidFill>
                  <a:schemeClr val="tx2">
                    <a:satMod val="130000"/>
                  </a:schemeClr>
                </a:solidFill>
              </a:rPr>
              <a:t>Луиджи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Гальвани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(1737 - 1788)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0" name="Объект 5"/>
          <p:cNvSpPr>
            <a:spLocks noGrp="1"/>
          </p:cNvSpPr>
          <p:nvPr>
            <p:ph sz="half" idx="2"/>
          </p:nvPr>
        </p:nvSpPr>
        <p:spPr>
          <a:xfrm>
            <a:off x="4716463" y="1412875"/>
            <a:ext cx="4217987" cy="4775200"/>
          </a:xfrm>
        </p:spPr>
        <p:txBody>
          <a:bodyPr/>
          <a:lstStyle/>
          <a:p>
            <a:r>
              <a:rPr lang="ru-RU" sz="2000" smtClean="0"/>
              <a:t>Итальянский врач, анатом, физиолог и физик, один из основателей электрофизиологии и учения об электричестве, основоположник экспериментальной электрофизиологии. </a:t>
            </a:r>
          </a:p>
          <a:p>
            <a:r>
              <a:rPr lang="ru-RU" sz="2000" smtClean="0"/>
              <a:t>Первым исследовал электрические явления при мышечном сокращении («животное электричество»). </a:t>
            </a:r>
          </a:p>
          <a:p>
            <a:r>
              <a:rPr lang="ru-RU" sz="2000" smtClean="0"/>
              <a:t>Обнаружил возникновение разности потенциалов при контакте разных видов металла и электролита.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1700213"/>
            <a:ext cx="39052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vi-VN" dirty="0">
                <a:solidFill>
                  <a:schemeClr val="tx2">
                    <a:satMod val="130000"/>
                  </a:schemeClr>
                </a:solidFill>
              </a:rPr>
              <a:t>Алесса́ндро Джузе́ппе Анто́нио Анаста́сио </a:t>
            </a:r>
            <a:r>
              <a:rPr lang="vi-VN" dirty="0" smtClean="0">
                <a:solidFill>
                  <a:schemeClr val="tx2">
                    <a:satMod val="130000"/>
                  </a:schemeClr>
                </a:solidFill>
              </a:rPr>
              <a:t>Во́льта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(1745 - 1827)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3554" name="Объект 5"/>
          <p:cNvSpPr>
            <a:spLocks noGrp="1"/>
          </p:cNvSpPr>
          <p:nvPr>
            <p:ph sz="half" idx="2"/>
          </p:nvPr>
        </p:nvSpPr>
        <p:spPr>
          <a:xfrm>
            <a:off x="4483100" y="1268413"/>
            <a:ext cx="4432300" cy="4486275"/>
          </a:xfrm>
        </p:spPr>
        <p:txBody>
          <a:bodyPr/>
          <a:lstStyle/>
          <a:p>
            <a:r>
              <a:rPr lang="ru-RU" sz="2000" smtClean="0"/>
              <a:t>итальянский физик, химик и физиолог, один из основоположников учения об электричестве;</a:t>
            </a:r>
          </a:p>
          <a:p>
            <a:r>
              <a:rPr lang="ru-RU" sz="2000" smtClean="0"/>
              <a:t>Вольта впервые поместил пластины из цинка и меди в кислоту, чтобы получить непрерывный электрический ток, создав первый в мире химический источник тока («Во́льтов столб»).</a:t>
            </a:r>
          </a:p>
          <a:p>
            <a:r>
              <a:rPr lang="ru-RU" sz="2000" smtClean="0"/>
              <a:t>Именем Вольты названа единица измерения электрического напряжения — Вольт.</a:t>
            </a:r>
          </a:p>
          <a:p>
            <a:r>
              <a:rPr lang="ru-RU" sz="2000" smtClean="0"/>
              <a:t>В 1800 году построил химическую батарею: стало возможным получать электричество с помощью химических реакций.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28775"/>
            <a:ext cx="3567112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vi-VN" dirty="0">
                <a:solidFill>
                  <a:schemeClr val="tx2">
                    <a:satMod val="130000"/>
                  </a:schemeClr>
                </a:solidFill>
              </a:rPr>
              <a:t>Ханс Кристиан </a:t>
            </a:r>
            <a:r>
              <a:rPr lang="vi-VN" dirty="0" smtClean="0">
                <a:solidFill>
                  <a:schemeClr val="tx2">
                    <a:satMod val="130000"/>
                  </a:schemeClr>
                </a:solidFill>
              </a:rPr>
              <a:t>Э́рстед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(1777 - 1857)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87888" y="1524000"/>
            <a:ext cx="4246562" cy="4664075"/>
          </a:xfrm>
        </p:spPr>
        <p:txBody>
          <a:bodyPr>
            <a:normAutofit fontScale="925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датский физик, профессор Копенгагенского университета. 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Сделал </a:t>
            </a:r>
            <a:r>
              <a:rPr lang="ru-RU" dirty="0"/>
              <a:t>первые шаги в объяснении связи между электричеством и магнетизмом, и, таким образом, заложил научные основы ЭЛЕКТРОМАГНЕТИЗМА.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1700213"/>
            <a:ext cx="363378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Андре-Мари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Ампер(1775 - 1836)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>
            <a:normAutofit fontScale="775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знаменитый французский физик, математик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естествоиспытатель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Ампер создал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первую теорию, которая выражала связь электрических и магнитных явлений.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Амперу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принадлежит гипотеза о природе магнетизма, он ввел в физику понятие «электрический ток».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Максвелл назвал Ампера «Ньютоном электричества».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75" y="1628775"/>
            <a:ext cx="38195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Георг Симон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Ом(1789 - 1854)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>
            <a:normAutofit fontScale="8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знаменитый немецкий физик. 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Он </a:t>
            </a:r>
            <a:r>
              <a:rPr lang="ru-RU" dirty="0"/>
              <a:t>вывел теоретически и подтвердил на опыте закон, выражающий связь между силой тока в цепи, напряжением и сопротивлением (известен как закон Ома). 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Его </a:t>
            </a:r>
            <a:r>
              <a:rPr lang="ru-RU" dirty="0"/>
              <a:t>именем названа единица </a:t>
            </a:r>
            <a:r>
              <a:rPr lang="ru-RU" dirty="0" smtClean="0"/>
              <a:t>электрического сопротивления </a:t>
            </a:r>
            <a:r>
              <a:rPr lang="ru-RU" dirty="0"/>
              <a:t>(Ом)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530350"/>
            <a:ext cx="3937000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497763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Пильчиков </a:t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err="1" smtClean="0">
                <a:solidFill>
                  <a:schemeClr val="tx2">
                    <a:satMod val="130000"/>
                  </a:schemeClr>
                </a:solidFill>
              </a:rPr>
              <a:t>Николай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uk-UA" sz="3600" dirty="0" err="1" smtClean="0">
                <a:solidFill>
                  <a:schemeClr val="tx2">
                    <a:satMod val="130000"/>
                  </a:schemeClr>
                </a:solidFill>
              </a:rPr>
              <a:t>Дмитриевич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               (1857 - 1908)  </a:t>
            </a:r>
            <a:r>
              <a:rPr lang="uk-UA" sz="2700" dirty="0" err="1" smtClean="0">
                <a:solidFill>
                  <a:schemeClr val="tx2">
                    <a:satMod val="130000"/>
                  </a:schemeClr>
                </a:solidFill>
              </a:rPr>
              <a:t>украинский</a:t>
            </a:r>
            <a:r>
              <a:rPr lang="uk-UA" sz="27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uk-UA" sz="2700" dirty="0" err="1" smtClean="0">
                <a:solidFill>
                  <a:schemeClr val="tx2">
                    <a:satMod val="130000"/>
                  </a:schemeClr>
                </a:solidFill>
              </a:rPr>
              <a:t>ученый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            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0" name="Объект 4"/>
          <p:cNvSpPr>
            <a:spLocks noGrp="1"/>
          </p:cNvSpPr>
          <p:nvPr>
            <p:ph sz="half" idx="2"/>
          </p:nvPr>
        </p:nvSpPr>
        <p:spPr>
          <a:xfrm>
            <a:off x="4067175" y="1689100"/>
            <a:ext cx="4867275" cy="4703763"/>
          </a:xfrm>
        </p:spPr>
        <p:txBody>
          <a:bodyPr/>
          <a:lstStyle/>
          <a:p>
            <a:r>
              <a:rPr lang="ru-RU" sz="1800" smtClean="0"/>
              <a:t>Родился 2 апреля 1957 г в Полтаве</a:t>
            </a:r>
          </a:p>
          <a:p>
            <a:r>
              <a:rPr lang="ru-RU" sz="1800" smtClean="0"/>
              <a:t>Выпускник Харьковского университета. Работал в Харьковском университете до 1894 г. (с 1889 г. — профессор). </a:t>
            </a:r>
          </a:p>
          <a:p>
            <a:r>
              <a:rPr lang="ru-RU" sz="1800" smtClean="0"/>
              <a:t>Работы по оптике, земному магнетизму, электро- и радиотехнике, радиоактивности, рентгеновским лучам, электрохимии, геофизике, метеорологии. </a:t>
            </a:r>
          </a:p>
          <a:p>
            <a:r>
              <a:rPr lang="ru-RU" sz="1800" smtClean="0"/>
              <a:t>Сконструировал дифференциальный ареометр, термостат, сейсмограф, рефрактометр, предложил новые методы исследования. Исхлопотал основание «Известий Харьковского Технологического Института», был их первым редактором.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925" y="1844675"/>
            <a:ext cx="3138488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836613"/>
            <a:ext cx="7350125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8"/>
          <p:cNvSpPr>
            <a:spLocks noGrp="1"/>
          </p:cNvSpPr>
          <p:nvPr>
            <p:ph type="title"/>
          </p:nvPr>
        </p:nvSpPr>
        <p:spPr bwMode="auto">
          <a:xfrm>
            <a:off x="5508625" y="620713"/>
            <a:ext cx="3527425" cy="623728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400" smtClean="0"/>
              <a:t>Представитель ионической натурфилософии и основатель милетской (ионийской) школы, с которой начинается история европейской науки. </a:t>
            </a:r>
            <a:br>
              <a:rPr lang="ru-RU" sz="2400" smtClean="0"/>
            </a:br>
            <a:r>
              <a:rPr lang="ru-RU" sz="2400" smtClean="0"/>
              <a:t>Традиционно считается основоположником греческой философии (и науки) — он неизменно открывал список «семи мудрецов», заложивших основы греческой культуры и государственности</a:t>
            </a:r>
          </a:p>
        </p:txBody>
      </p:sp>
      <p:pic>
        <p:nvPicPr>
          <p:cNvPr id="15362" name="Объект 7"/>
          <p:cNvPicPr>
            <a:picLocks noGrp="1"/>
          </p:cNvPicPr>
          <p:nvPr>
            <p:ph type="pic" idx="1"/>
          </p:nvPr>
        </p:nvPicPr>
        <p:blipFill>
          <a:blip r:embed="rId2"/>
          <a:srcRect l="2846" r="2846"/>
          <a:stretch>
            <a:fillRect/>
          </a:stretch>
        </p:blipFill>
        <p:spPr>
          <a:xfrm>
            <a:off x="838200" y="1143000"/>
            <a:ext cx="4419600" cy="3514725"/>
          </a:xfrm>
          <a:prstGeom prst="rect">
            <a:avLst/>
          </a:prstGeom>
          <a:ln w="9525"/>
        </p:spPr>
      </p:pic>
      <p:sp>
        <p:nvSpPr>
          <p:cNvPr id="15363" name="Текст 9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381500" cy="8604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smtClean="0">
                <a:solidFill>
                  <a:srgbClr val="FF0000"/>
                </a:solidFill>
              </a:rPr>
              <a:t>древнегреческий философ и математик из Милета (Малая Азия).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Электричество в Древнем Египте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06525"/>
            <a:ext cx="76866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260350"/>
            <a:ext cx="749935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>
                    <a:satMod val="130000"/>
                  </a:schemeClr>
                </a:solidFill>
              </a:rPr>
              <a:t>Жрецы и </a:t>
            </a:r>
            <a:r>
              <a:rPr lang="ru-RU" sz="3200" dirty="0" smtClean="0">
                <a:solidFill>
                  <a:schemeClr val="tx2">
                    <a:satMod val="130000"/>
                  </a:schemeClr>
                </a:solidFill>
              </a:rPr>
              <a:t>лекари </a:t>
            </a:r>
            <a:r>
              <a:rPr lang="ru-RU" sz="3200" dirty="0">
                <a:solidFill>
                  <a:schemeClr val="tx2">
                    <a:satMod val="130000"/>
                  </a:schemeClr>
                </a:solidFill>
              </a:rPr>
              <a:t>в Древней </a:t>
            </a:r>
            <a:r>
              <a:rPr lang="ru-RU" sz="3200" dirty="0" err="1" smtClean="0">
                <a:solidFill>
                  <a:schemeClr val="tx2">
                    <a:satMod val="130000"/>
                  </a:schemeClr>
                </a:solidFill>
              </a:rPr>
              <a:t>Месопатамии</a:t>
            </a:r>
            <a:r>
              <a:rPr lang="ru-RU" sz="3200" dirty="0" smtClean="0">
                <a:solidFill>
                  <a:schemeClr val="tx2">
                    <a:satMod val="130000"/>
                  </a:schemeClr>
                </a:solidFill>
              </a:rPr>
              <a:t> использовали такие аккумуляторы</a:t>
            </a:r>
            <a:endParaRPr lang="ru-RU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595438"/>
            <a:ext cx="8140700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vi-VN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vi-VN" dirty="0" smtClean="0">
                <a:solidFill>
                  <a:schemeClr val="tx2">
                    <a:satMod val="130000"/>
                  </a:schemeClr>
                </a:solidFill>
              </a:rPr>
              <a:t>Уильям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vi-VN" dirty="0" smtClean="0">
                <a:solidFill>
                  <a:schemeClr val="tx2">
                    <a:satMod val="130000"/>
                  </a:schemeClr>
                </a:solidFill>
              </a:rPr>
              <a:t>Ги́льберт (</a:t>
            </a:r>
            <a:r>
              <a:rPr lang="vi-VN" dirty="0">
                <a:solidFill>
                  <a:schemeClr val="tx2">
                    <a:satMod val="130000"/>
                  </a:schemeClr>
                </a:solidFill>
              </a:rPr>
              <a:t>1544-1603</a:t>
            </a:r>
            <a:r>
              <a:rPr lang="vi-VN" dirty="0" smtClean="0">
                <a:solidFill>
                  <a:schemeClr val="tx2">
                    <a:satMod val="130000"/>
                  </a:schemeClr>
                </a:solidFill>
              </a:rPr>
              <a:t>) 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>
            <a:normAutofit fontScale="92500" lnSpcReduction="1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английский физик и врач. </a:t>
            </a:r>
            <a:endParaRPr lang="ru-RU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В </a:t>
            </a:r>
            <a:r>
              <a:rPr lang="ru-RU" dirty="0"/>
              <a:t>труде «О магните, магнитных телах и о большом магните — Земле» (1600) впервые последовательно рассмотрел магнитные и многие электрические явления.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628775"/>
            <a:ext cx="3671888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Шарль Франсуа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Дюфе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(1698 - 1739)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9458" name="Объект 5"/>
          <p:cNvSpPr>
            <a:spLocks noGrp="1"/>
          </p:cNvSpPr>
          <p:nvPr>
            <p:ph sz="half" idx="2"/>
          </p:nvPr>
        </p:nvSpPr>
        <p:spPr>
          <a:xfrm>
            <a:off x="4787900" y="1628775"/>
            <a:ext cx="4146550" cy="4559300"/>
          </a:xfrm>
        </p:spPr>
        <p:txBody>
          <a:bodyPr/>
          <a:lstStyle/>
          <a:p>
            <a:r>
              <a:rPr lang="ru-RU" sz="1800" smtClean="0"/>
              <a:t>французский учёный, физик</a:t>
            </a:r>
          </a:p>
          <a:p>
            <a:r>
              <a:rPr lang="ru-RU" sz="1800" smtClean="0"/>
              <a:t>Дюфе открыл два рода электрического заряда: «стеклянный» и «смоляной» (сейчас их называют положительным и отрицательным); </a:t>
            </a:r>
          </a:p>
          <a:p>
            <a:r>
              <a:rPr lang="ru-RU" sz="1800" smtClean="0"/>
              <a:t>первым исследовал электрические взаимодействия и доказал, что одноименно наэлектризованные тела отталкиваются друг от друга, а разноименно — притягиваются. </a:t>
            </a:r>
          </a:p>
          <a:p>
            <a:r>
              <a:rPr lang="ru-RU" sz="1800" smtClean="0"/>
              <a:t>В своих экспериментах Дюфе пользовался уже не электроскопом, а электрометром, позволяющим измерить величину заряда.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213" y="1773238"/>
            <a:ext cx="3449637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Бенджамин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Франклин(1706 - 1790)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4663" y="1484313"/>
            <a:ext cx="4649787" cy="4703762"/>
          </a:xfrm>
        </p:spPr>
        <p:txBody>
          <a:bodyPr>
            <a:normAutofit fontScale="775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Ввёл общепринятое теперь обозначение электрически заряженных состояний «+» и «−»;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установил тождество атмосферного и получаемого с помощью трения электричества и привёл доказательство электрической природы молнии;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установил, что металлические острия, соединённые с землёй, снимают электрические заряды с заряженных тел даже без соприкосновения с ними и предложил в 1752 году проект молниеотвода;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" y="1717675"/>
            <a:ext cx="3376613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88913"/>
            <a:ext cx="41449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1400</TotalTime>
  <Words>458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Corbel</vt:lpstr>
      <vt:lpstr>Arial</vt:lpstr>
      <vt:lpstr>Wingdings 2</vt:lpstr>
      <vt:lpstr>Verdana</vt:lpstr>
      <vt:lpstr>Calibri</vt:lpstr>
      <vt:lpstr>Gill Sans MT</vt:lpstr>
      <vt:lpstr>Tahoma</vt:lpstr>
      <vt:lpstr>Times New Roman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Электричество  в нашей жизни</vt:lpstr>
      <vt:lpstr>Слайд 2</vt:lpstr>
      <vt:lpstr>Представитель ионической натурфилософии и основатель милетской (ионийской) школы, с которой начинается история европейской науки.  Традиционно считается основоположником греческой философии (и науки) — он неизменно открывал список «семи мудрецов», заложивших основы греческой культуры и государственности</vt:lpstr>
      <vt:lpstr>Электричество в Древнем Египте</vt:lpstr>
      <vt:lpstr>Жрецы и лекари в Древней Месопатамии использовали такие аккумуляторы</vt:lpstr>
      <vt:lpstr> Уильям Ги́льберт (1544-1603) </vt:lpstr>
      <vt:lpstr>Шарль Франсуа Дюфе (1698 - 1739)</vt:lpstr>
      <vt:lpstr>Бенджамин Франклин(1706 - 1790)</vt:lpstr>
      <vt:lpstr>Слайд 9</vt:lpstr>
      <vt:lpstr>Луиджи Гальвани(1737 - 1788)</vt:lpstr>
      <vt:lpstr>Алесса́ндро Джузе́ппе Анто́нио Анаста́сио Во́льта(1745 - 1827) </vt:lpstr>
      <vt:lpstr>Ханс Кристиан Э́рстед (1777 - 1857)</vt:lpstr>
      <vt:lpstr>Андре-Мари Ампер(1775 - 1836)</vt:lpstr>
      <vt:lpstr>Георг Симон Ом(1789 - 1854)</vt:lpstr>
      <vt:lpstr>Пильчиков  Николай Дмитриевич                 (1857 - 1908)  украинский ученый          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Электричество  в нашей жизни</dc:title>
  <dc:creator>3Q</dc:creator>
  <cp:lastModifiedBy>adminzloy</cp:lastModifiedBy>
  <cp:revision>59</cp:revision>
  <dcterms:created xsi:type="dcterms:W3CDTF">2015-11-21T14:26:12Z</dcterms:created>
  <dcterms:modified xsi:type="dcterms:W3CDTF">2016-02-11T11:54:36Z</dcterms:modified>
</cp:coreProperties>
</file>